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9" r:id="rId1"/>
  </p:sldMasterIdLst>
  <p:notesMasterIdLst>
    <p:notesMasterId r:id="rId10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F5338-C7EE-46F7-AA6C-DA42339A8F86}" type="datetimeFigureOut">
              <a:rPr lang="fr-FR" smtClean="0"/>
              <a:t>05/01/2021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9A8-793D-4A1B-A691-8EBF8FBC55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95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9E4D-251F-47B6-A246-D8855B48F107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67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8B1-4440-4644-8E3B-F62BE9F08068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88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EA3F-0316-40B6-BDFB-FBC21AD511B4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2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646B-DC12-47E1-B437-573568A1DDB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600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5B5-AD75-461A-971B-9CB140446BA8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166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FBC7-C21E-4B1C-ADC1-38C3C24C912F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2406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FBCD-F2B8-47D2-934B-D52E1F19D3A3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79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CF73-63A6-4A99-86C1-87C16475D98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404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A00A-67FD-4109-B9FB-5C3655D9CC5D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34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94A1-3034-448F-9410-643F96036AC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0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5558-0DD0-4300-8DE7-9A4875A8654C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76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19C3-A0FA-430E-85EE-7B8DA9C1942D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667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759E-9B7E-4ABC-9248-E90604ADE121}" type="datetime1">
              <a:rPr lang="fr-FR" smtClean="0"/>
              <a:t>05/01/2021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52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A7C2-9215-43DC-A623-F8CCA80334DE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7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B35B-ABC5-4E82-85D1-91EF307D1B2F}" type="datetime1">
              <a:rPr lang="fr-FR" smtClean="0"/>
              <a:t>05/01/2021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43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8F27-D6B9-4129-9E59-392E0D6F4FE5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3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BFC5-ADC1-400A-A9AD-521B7906E3F8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70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4CD5BE9-BEBF-4C36-83F4-39E925052E72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13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3B208-4B24-4F91-A790-02CA1E928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234145" cy="2971801"/>
          </a:xfrm>
        </p:spPr>
        <p:txBody>
          <a:bodyPr/>
          <a:lstStyle/>
          <a:p>
            <a:r>
              <a:rPr lang="fr-FR" dirty="0"/>
              <a:t>Robot détecteur de fumée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35EBA2-A541-4393-ADB5-2B14B0490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Hugo Rodrigues </a:t>
            </a:r>
          </a:p>
          <a:p>
            <a:r>
              <a:rPr lang="fr-FR" dirty="0">
                <a:solidFill>
                  <a:schemeClr val="tx1"/>
                </a:solidFill>
              </a:rPr>
              <a:t>Anthony Neyret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4579D5-1C40-4FAA-A240-0068DEDE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663" y="4215420"/>
            <a:ext cx="2143125" cy="214312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BE9120-135D-4BD0-B67C-9C81C0DD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58320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Présentation</a:t>
            </a:r>
          </a:p>
          <a:p>
            <a:r>
              <a:rPr lang="fr-FR" dirty="0">
                <a:solidFill>
                  <a:schemeClr val="tx1"/>
                </a:solidFill>
              </a:rPr>
              <a:t>Cahier des charges</a:t>
            </a:r>
          </a:p>
          <a:p>
            <a:r>
              <a:rPr lang="fr-FR" dirty="0">
                <a:solidFill>
                  <a:schemeClr val="tx1"/>
                </a:solidFill>
              </a:rPr>
              <a:t>Composants utilisés</a:t>
            </a:r>
          </a:p>
          <a:p>
            <a:r>
              <a:rPr lang="fr-FR" dirty="0">
                <a:solidFill>
                  <a:schemeClr val="tx1"/>
                </a:solidFill>
              </a:rPr>
              <a:t>Avancement du projet</a:t>
            </a:r>
          </a:p>
          <a:p>
            <a:r>
              <a:rPr lang="fr-FR" dirty="0">
                <a:solidFill>
                  <a:schemeClr val="tx1"/>
                </a:solidFill>
              </a:rPr>
              <a:t>Prototype</a:t>
            </a:r>
          </a:p>
          <a:p>
            <a:r>
              <a:rPr lang="fr-FR" dirty="0">
                <a:solidFill>
                  <a:schemeClr val="tx1"/>
                </a:solidFill>
              </a:rPr>
              <a:t>Finalisation et futur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E5788D-9166-4AA2-ADB9-EE43F8B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71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Présentation</a:t>
            </a:r>
          </a:p>
        </p:txBody>
      </p:sp>
      <p:pic>
        <p:nvPicPr>
          <p:cNvPr id="4" name="Espace réservé du contenu 3" descr="Une image contenant personne, table, intérieur, table de salle à manger&#10;&#10;Description générée automatiquement">
            <a:extLst>
              <a:ext uri="{FF2B5EF4-FFF2-40B4-BE49-F238E27FC236}">
                <a16:creationId xmlns:a16="http://schemas.microsoft.com/office/drawing/2014/main" id="{218EBC7C-EF98-421E-BD09-97A0C006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77" y="1894269"/>
            <a:ext cx="5805508" cy="4354131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87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Cahier des charges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mobile ayant pour but de trouver l’origine d’un feu sur un terrain connu et de le signaler à l’utilisateur.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Alimenté par batterie.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Wi-Fi.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Capteurs infrarouges et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fumée.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Suis un chemin prédéfini par une bande noire au sol.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89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Composants utilisés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Arduino </a:t>
            </a:r>
            <a:r>
              <a:rPr lang="fr-FR" dirty="0" err="1">
                <a:solidFill>
                  <a:schemeClr val="tx1"/>
                </a:solidFill>
              </a:rPr>
              <a:t>Uno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3 Moteurs 24V</a:t>
            </a:r>
          </a:p>
          <a:p>
            <a:r>
              <a:rPr lang="fr-FR" dirty="0">
                <a:solidFill>
                  <a:schemeClr val="tx1"/>
                </a:solidFill>
              </a:rPr>
              <a:t>2 batteries 12 V</a:t>
            </a:r>
          </a:p>
          <a:p>
            <a:r>
              <a:rPr lang="fr-FR" dirty="0">
                <a:solidFill>
                  <a:schemeClr val="tx1"/>
                </a:solidFill>
              </a:rPr>
              <a:t>Capteur de fumée</a:t>
            </a:r>
          </a:p>
          <a:p>
            <a:r>
              <a:rPr lang="fr-FR" dirty="0">
                <a:solidFill>
                  <a:schemeClr val="tx1"/>
                </a:solidFill>
              </a:rPr>
              <a:t>Camera </a:t>
            </a:r>
            <a:r>
              <a:rPr lang="fr-FR" dirty="0" err="1">
                <a:solidFill>
                  <a:schemeClr val="tx1"/>
                </a:solidFill>
              </a:rPr>
              <a:t>OpenMV</a:t>
            </a:r>
            <a:r>
              <a:rPr lang="fr-FR" dirty="0">
                <a:solidFill>
                  <a:schemeClr val="tx1"/>
                </a:solidFill>
              </a:rPr>
              <a:t> H7</a:t>
            </a:r>
          </a:p>
          <a:p>
            <a:r>
              <a:rPr lang="fr-FR" dirty="0">
                <a:solidFill>
                  <a:schemeClr val="tx1"/>
                </a:solidFill>
              </a:rPr>
              <a:t>Carte Wi-Fi</a:t>
            </a:r>
          </a:p>
          <a:p>
            <a:r>
              <a:rPr lang="fr-FR" dirty="0">
                <a:solidFill>
                  <a:schemeClr val="tx1"/>
                </a:solidFill>
              </a:rPr>
              <a:t>Capteurs infrarouge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32043F-D8B3-4E8E-BEE4-596E2150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37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Avancement du projet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Robot capable de se déplacer </a:t>
            </a:r>
          </a:p>
          <a:p>
            <a:r>
              <a:rPr lang="fr-FR" dirty="0">
                <a:solidFill>
                  <a:schemeClr val="tx1"/>
                </a:solidFill>
              </a:rPr>
              <a:t>Caméra fonctionnelle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321425-95EB-46E2-9D46-4111FDE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9B0ACB-FA11-48AF-94C7-4EDE0381A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82" y="3131493"/>
            <a:ext cx="6936786" cy="346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614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3" name="10789A47">
            <a:hlinkClick r:id="" action="ppaction://media"/>
            <a:extLst>
              <a:ext uri="{FF2B5EF4-FFF2-40B4-BE49-F238E27FC236}">
                <a16:creationId xmlns:a16="http://schemas.microsoft.com/office/drawing/2014/main" id="{AC8D0DF0-C02B-4A45-B2D1-59B1A2EC3D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8295" y="1899680"/>
            <a:ext cx="2631070" cy="4348720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CBE81C-B7A4-420E-8C0D-224A7ACF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1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Finalisation et futur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Câblage et utilisation de la camera</a:t>
            </a:r>
          </a:p>
          <a:p>
            <a:r>
              <a:rPr lang="fr-FR" dirty="0">
                <a:solidFill>
                  <a:schemeClr val="tx1"/>
                </a:solidFill>
              </a:rPr>
              <a:t>Câblage et test du capteur fumée</a:t>
            </a:r>
          </a:p>
          <a:p>
            <a:r>
              <a:rPr lang="fr-FR" dirty="0">
                <a:solidFill>
                  <a:schemeClr val="tx1"/>
                </a:solidFill>
              </a:rPr>
              <a:t>Câblage et test du module Wi-Fi</a:t>
            </a:r>
          </a:p>
          <a:p>
            <a:r>
              <a:rPr lang="fr-FR" dirty="0">
                <a:solidFill>
                  <a:schemeClr val="tx1"/>
                </a:solidFill>
              </a:rPr>
              <a:t>Finition </a:t>
            </a:r>
          </a:p>
          <a:p>
            <a:r>
              <a:rPr lang="fr-FR" dirty="0">
                <a:solidFill>
                  <a:schemeClr val="tx1"/>
                </a:solidFill>
              </a:rPr>
              <a:t>Optimisation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ADF3E0-C33D-4BC8-9AC9-7355E10E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15994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135</Words>
  <Application>Microsoft Office PowerPoint</Application>
  <PresentationFormat>Grand écran</PresentationFormat>
  <Paragraphs>45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3</vt:lpstr>
      <vt:lpstr>Secteur</vt:lpstr>
      <vt:lpstr>Robot détecteur de fumée  </vt:lpstr>
      <vt:lpstr>Sommaire</vt:lpstr>
      <vt:lpstr>Présentation</vt:lpstr>
      <vt:lpstr>Cahier des charges</vt:lpstr>
      <vt:lpstr>Composants utilisés</vt:lpstr>
      <vt:lpstr>Avancement du projet</vt:lpstr>
      <vt:lpstr>Prototype</vt:lpstr>
      <vt:lpstr>Finalisation et futur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détecteur de fumée  </dc:title>
  <dc:creator>Hugo Rodrigues</dc:creator>
  <cp:lastModifiedBy>Hugo Rodrigues</cp:lastModifiedBy>
  <cp:revision>7</cp:revision>
  <dcterms:created xsi:type="dcterms:W3CDTF">2021-01-05T18:55:53Z</dcterms:created>
  <dcterms:modified xsi:type="dcterms:W3CDTF">2021-01-05T21:18:58Z</dcterms:modified>
</cp:coreProperties>
</file>